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COVID-19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26-07-2020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Total confirmed cases worldwide: 16,251,820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204,606 new cases (1% increase)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Total fatal cases worldwide: 648,622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4,104 new fatalities (0%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recorded 61,956 cases in total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increased by 1,278 cases (2% increase)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38.0# in confirmed cases, 56.0# in mortality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20.0# in cases per capita, 58.0# in mortality rate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Latest Statistics</a:t>
            </a:r>
          </a:p>
          <a:p>
            <a:r>
              <a:t>(updated 26-07-2020)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Worldwide mortality rate: 4.0% (-0.0%)</a:t>
            </a:r>
          </a:p>
          <a:p>
            <a:pPr>
              <a:defRPr b="0">
                <a:solidFill>
                  <a:srgbClr val="0000FF"/>
                </a:solidFill>
              </a:defRPr>
            </a:pPr>
            <a:r>
              <a:t>Israel mortality rate: 0.8% (+0.0%)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cases in total (4,233,923)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has most fatal cases in total (US)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US recorded the most new cases (54,953)</a:t>
            </a:r>
          </a:p>
          <a:p>
            <a:pPr>
              <a:defRPr b="0">
                <a:solidFill>
                  <a:srgbClr val="000000"/>
                </a:solidFill>
              </a:defRPr>
            </a:pPr>
            <a:r>
              <a:t>Mexico recorded the most new fatal cases (1,035)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96815"/>
            <a:ext cx="8229600" cy="5064369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